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5"/>
  </p:notesMasterIdLst>
  <p:sldIdLst>
    <p:sldId id="282" r:id="rId2"/>
    <p:sldId id="317" r:id="rId3"/>
    <p:sldId id="31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2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CC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73" autoAdjust="0"/>
    <p:restoredTop sz="94474" autoAdjust="0"/>
  </p:normalViewPr>
  <p:slideViewPr>
    <p:cSldViewPr snapToGrid="0">
      <p:cViewPr varScale="1">
        <p:scale>
          <a:sx n="87" d="100"/>
          <a:sy n="87" d="100"/>
        </p:scale>
        <p:origin x="5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9688" y="1352325"/>
            <a:ext cx="361061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48012" y="1352326"/>
            <a:ext cx="3593465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 and others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6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SSUI2020Fall-Fina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urveymonkey.com/r/SSUI2020peer-survey" TargetMode="External"/><Relationship Id="rId4" Type="http://schemas.openxmlformats.org/officeDocument/2006/relationships/hyperlink" Target="https://www.cs.cmu.edu/~bam/uicourse/05631fall2020/FinalProject/index.html#report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zZm2vXKaqnTJSBE6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2948" y="891805"/>
            <a:ext cx="7767637" cy="2133600"/>
          </a:xfrm>
        </p:spPr>
        <p:txBody>
          <a:bodyPr/>
          <a:lstStyle/>
          <a:p>
            <a:r>
              <a:rPr lang="en-US" sz="2800" dirty="0"/>
              <a:t>Lecture </a:t>
            </a:r>
            <a:r>
              <a:rPr lang="en-US" sz="2800" dirty="0" smtClean="0"/>
              <a:t>29: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 smtClean="0"/>
              <a:t>Project Presentations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25213"/>
          </a:xfrm>
        </p:spPr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047" y="947447"/>
            <a:ext cx="8686800" cy="55708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Last </a:t>
            </a:r>
            <a:r>
              <a:rPr lang="en-US" dirty="0" smtClean="0"/>
              <a:t>class!</a:t>
            </a:r>
          </a:p>
          <a:p>
            <a:r>
              <a:rPr lang="en-US" dirty="0"/>
              <a:t>Please do our class survey: </a:t>
            </a:r>
            <a:r>
              <a:rPr lang="en-US" sz="2300" dirty="0">
                <a:hlinkClick r:id="rId3"/>
              </a:rPr>
              <a:t>https://www.surveymonkey.com/r/SSUI2020Fall-Final</a:t>
            </a:r>
            <a:r>
              <a:rPr lang="en-US" sz="2300" dirty="0"/>
              <a:t> </a:t>
            </a:r>
          </a:p>
          <a:p>
            <a:pPr lvl="2"/>
            <a:r>
              <a:rPr lang="en-US" dirty="0" smtClean="0"/>
              <a:t>No responses yet!</a:t>
            </a:r>
          </a:p>
          <a:p>
            <a:pPr lvl="1"/>
            <a:r>
              <a:rPr lang="en-US" dirty="0"/>
              <a:t>And the official CMU </a:t>
            </a:r>
            <a:r>
              <a:rPr lang="en-US" dirty="0" smtClean="0"/>
              <a:t>survey</a:t>
            </a:r>
          </a:p>
          <a:p>
            <a:pPr lvl="2"/>
            <a:r>
              <a:rPr lang="en-US" dirty="0" smtClean="0"/>
              <a:t>Only 1 response!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>
                <a:hlinkClick r:id="rId4"/>
              </a:rPr>
              <a:t>Project report </a:t>
            </a:r>
            <a:r>
              <a:rPr lang="en-US" dirty="0"/>
              <a:t>due Tuesday, 12/15/2020 at 11:59pm</a:t>
            </a:r>
          </a:p>
          <a:p>
            <a:r>
              <a:rPr lang="en-US" dirty="0"/>
              <a:t>When your project is done, </a:t>
            </a:r>
            <a:r>
              <a:rPr lang="en-US" dirty="0" smtClean="0"/>
              <a:t>you </a:t>
            </a:r>
            <a:r>
              <a:rPr lang="en-US" i="1" dirty="0" smtClean="0"/>
              <a:t>must</a:t>
            </a:r>
            <a:r>
              <a:rPr lang="en-US" dirty="0" smtClean="0"/>
              <a:t> </a:t>
            </a:r>
            <a:r>
              <a:rPr lang="en-US" dirty="0"/>
              <a:t>fill out the peer evaluation form about how well your group worked together: </a:t>
            </a:r>
            <a:r>
              <a:rPr lang="en-US" sz="2400" u="sng" dirty="0">
                <a:hlinkClick r:id="rId5"/>
              </a:rPr>
              <a:t>https://</a:t>
            </a:r>
            <a:r>
              <a:rPr lang="en-US" sz="2400" u="sng" dirty="0" smtClean="0">
                <a:hlinkClick r:id="rId5"/>
              </a:rPr>
              <a:t>www.surveymonkey.com/r/SSUI2020peer-survey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If you want the videos for the class, you should download them from Canvas, before you lose access.</a:t>
            </a:r>
          </a:p>
          <a:p>
            <a:pPr lvl="1"/>
            <a:r>
              <a:rPr lang="en-US" dirty="0" smtClean="0"/>
              <a:t>Remember, don’t post them on the public web!</a:t>
            </a:r>
          </a:p>
          <a:p>
            <a:pPr lvl="1"/>
            <a:r>
              <a:rPr lang="en-US" dirty="0" smtClean="0"/>
              <a:t>The class web page and slides will be available publicly indefinitely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Thanks </a:t>
            </a:r>
            <a:r>
              <a:rPr lang="en-US" dirty="0" smtClean="0"/>
              <a:t>for being in my class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Everyone </a:t>
            </a:r>
            <a:r>
              <a:rPr lang="en-US" i="1" dirty="0" smtClean="0"/>
              <a:t>must</a:t>
            </a:r>
            <a:r>
              <a:rPr lang="en-US" dirty="0" smtClean="0"/>
              <a:t> review every other project’s presentations using this form: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forms.gle/zZm2vXKaqnTJSBE67</a:t>
            </a:r>
            <a:endParaRPr lang="en-US" dirty="0" smtClean="0"/>
          </a:p>
          <a:p>
            <a:pPr lvl="1"/>
            <a:r>
              <a:rPr lang="en-US" dirty="0" smtClean="0"/>
              <a:t>Link is available in the schedule and final projects page and I emailed it to everyone</a:t>
            </a:r>
          </a:p>
          <a:p>
            <a:pPr lvl="1"/>
            <a:r>
              <a:rPr lang="en-US" dirty="0" smtClean="0"/>
              <a:t>Do not review your own group</a:t>
            </a:r>
          </a:p>
          <a:p>
            <a:r>
              <a:rPr lang="en-US" dirty="0" smtClean="0"/>
              <a:t>You have 10 to 13 minutes</a:t>
            </a:r>
          </a:p>
          <a:p>
            <a:r>
              <a:rPr lang="en-US" dirty="0" smtClean="0"/>
              <a:t>Then, upload your slides to Canvas</a:t>
            </a:r>
          </a:p>
          <a:p>
            <a:r>
              <a:rPr lang="en-US" dirty="0" smtClean="0"/>
              <a:t>Group order: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 err="1"/>
              <a:t>Viz</a:t>
            </a:r>
            <a:endParaRPr lang="en-US" dirty="0"/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To-Do List </a:t>
            </a:r>
            <a:r>
              <a:rPr lang="en-US" dirty="0" err="1"/>
              <a:t>Chatbot</a:t>
            </a:r>
            <a:endParaRPr lang="en-US" dirty="0"/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Remote HQ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State Diagram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 err="1"/>
              <a:t>DataSpeak</a:t>
            </a:r>
            <a:endParaRPr lang="en-US" dirty="0"/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UI </a:t>
            </a:r>
            <a:r>
              <a:rPr lang="en-US" dirty="0" smtClean="0"/>
              <a:t>Craft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77873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103778</TotalTime>
  <Words>210</Words>
  <Application>Microsoft Office PowerPoint</Application>
  <PresentationFormat>On-screen Show (4:3)</PresentationFormat>
  <Paragraphs>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Tahoma</vt:lpstr>
      <vt:lpstr>Trebuchet MS</vt:lpstr>
      <vt:lpstr>Wingdings</vt:lpstr>
      <vt:lpstr>lecture template_polo</vt:lpstr>
      <vt:lpstr>Lecture 29: Project Presentations</vt:lpstr>
      <vt:lpstr>Logistics</vt:lpstr>
      <vt:lpstr>Presentations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2212</cp:revision>
  <cp:lastPrinted>1601-01-01T00:00:00Z</cp:lastPrinted>
  <dcterms:created xsi:type="dcterms:W3CDTF">2001-06-15T20:03:27Z</dcterms:created>
  <dcterms:modified xsi:type="dcterms:W3CDTF">2020-12-10T04:32:08Z</dcterms:modified>
</cp:coreProperties>
</file>